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277" y="1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maculada Casaucao Tenllado" userId="0f87bb55-0ebb-4581-8d56-6768dac11bcd" providerId="ADAL" clId="{89F0DE42-470B-4633-8C63-63BB91F04154}"/>
    <pc:docChg chg="modSld">
      <pc:chgData name="Inmaculada Casaucao Tenllado" userId="0f87bb55-0ebb-4581-8d56-6768dac11bcd" providerId="ADAL" clId="{89F0DE42-470B-4633-8C63-63BB91F04154}" dt="2022-05-17T17:27:39.912" v="39" actId="113"/>
      <pc:docMkLst>
        <pc:docMk/>
      </pc:docMkLst>
      <pc:sldChg chg="modSp mod">
        <pc:chgData name="Inmaculada Casaucao Tenllado" userId="0f87bb55-0ebb-4581-8d56-6768dac11bcd" providerId="ADAL" clId="{89F0DE42-470B-4633-8C63-63BB91F04154}" dt="2022-05-17T17:27:39.912" v="39" actId="113"/>
        <pc:sldMkLst>
          <pc:docMk/>
          <pc:sldMk cId="1831525147" sldId="256"/>
        </pc:sldMkLst>
        <pc:spChg chg="mod">
          <ac:chgData name="Inmaculada Casaucao Tenllado" userId="0f87bb55-0ebb-4581-8d56-6768dac11bcd" providerId="ADAL" clId="{89F0DE42-470B-4633-8C63-63BB91F04154}" dt="2022-05-17T17:24:55.872" v="8" actId="1076"/>
          <ac:spMkLst>
            <pc:docMk/>
            <pc:sldMk cId="1831525147" sldId="256"/>
            <ac:spMk id="17" creationId="{C64D4E55-7399-43B4-1FBC-498175D6B06C}"/>
          </ac:spMkLst>
        </pc:spChg>
        <pc:spChg chg="mod">
          <ac:chgData name="Inmaculada Casaucao Tenllado" userId="0f87bb55-0ebb-4581-8d56-6768dac11bcd" providerId="ADAL" clId="{89F0DE42-470B-4633-8C63-63BB91F04154}" dt="2022-05-17T17:24:27.487" v="4" actId="1076"/>
          <ac:spMkLst>
            <pc:docMk/>
            <pc:sldMk cId="1831525147" sldId="256"/>
            <ac:spMk id="18" creationId="{3CE902D7-8298-7237-2861-F5B3B0A970D8}"/>
          </ac:spMkLst>
        </pc:spChg>
        <pc:spChg chg="mod">
          <ac:chgData name="Inmaculada Casaucao Tenllado" userId="0f87bb55-0ebb-4581-8d56-6768dac11bcd" providerId="ADAL" clId="{89F0DE42-470B-4633-8C63-63BB91F04154}" dt="2022-05-17T17:24:27.487" v="4" actId="1076"/>
          <ac:spMkLst>
            <pc:docMk/>
            <pc:sldMk cId="1831525147" sldId="256"/>
            <ac:spMk id="19" creationId="{82AFAE1E-2F65-1A4B-CF94-DAC8A79A82A1}"/>
          </ac:spMkLst>
        </pc:spChg>
        <pc:spChg chg="mod">
          <ac:chgData name="Inmaculada Casaucao Tenllado" userId="0f87bb55-0ebb-4581-8d56-6768dac11bcd" providerId="ADAL" clId="{89F0DE42-470B-4633-8C63-63BB91F04154}" dt="2022-05-17T17:24:27.487" v="4" actId="1076"/>
          <ac:spMkLst>
            <pc:docMk/>
            <pc:sldMk cId="1831525147" sldId="256"/>
            <ac:spMk id="20" creationId="{99533093-7EA6-28D2-7AE5-B55A26D00B6B}"/>
          </ac:spMkLst>
        </pc:spChg>
        <pc:spChg chg="mod">
          <ac:chgData name="Inmaculada Casaucao Tenllado" userId="0f87bb55-0ebb-4581-8d56-6768dac11bcd" providerId="ADAL" clId="{89F0DE42-470B-4633-8C63-63BB91F04154}" dt="2022-05-17T17:27:39.912" v="39" actId="113"/>
          <ac:spMkLst>
            <pc:docMk/>
            <pc:sldMk cId="1831525147" sldId="256"/>
            <ac:spMk id="21" creationId="{AA50DF7D-F528-4537-00B3-577ED693B17B}"/>
          </ac:spMkLst>
        </pc:spChg>
        <pc:spChg chg="mod">
          <ac:chgData name="Inmaculada Casaucao Tenllado" userId="0f87bb55-0ebb-4581-8d56-6768dac11bcd" providerId="ADAL" clId="{89F0DE42-470B-4633-8C63-63BB91F04154}" dt="2022-05-17T17:27:35.947" v="38" actId="113"/>
          <ac:spMkLst>
            <pc:docMk/>
            <pc:sldMk cId="1831525147" sldId="256"/>
            <ac:spMk id="22" creationId="{6F396536-F8DC-D270-CBCD-ACD262146D55}"/>
          </ac:spMkLst>
        </pc:spChg>
        <pc:spChg chg="mod">
          <ac:chgData name="Inmaculada Casaucao Tenllado" userId="0f87bb55-0ebb-4581-8d56-6768dac11bcd" providerId="ADAL" clId="{89F0DE42-470B-4633-8C63-63BB91F04154}" dt="2022-05-17T17:27:34.116" v="37" actId="113"/>
          <ac:spMkLst>
            <pc:docMk/>
            <pc:sldMk cId="1831525147" sldId="256"/>
            <ac:spMk id="23" creationId="{130DCD3F-77E9-3825-7A78-0FF768A8757D}"/>
          </ac:spMkLst>
        </pc:spChg>
        <pc:spChg chg="mod">
          <ac:chgData name="Inmaculada Casaucao Tenllado" userId="0f87bb55-0ebb-4581-8d56-6768dac11bcd" providerId="ADAL" clId="{89F0DE42-470B-4633-8C63-63BB91F04154}" dt="2022-05-17T17:25:54.788" v="17" actId="1076"/>
          <ac:spMkLst>
            <pc:docMk/>
            <pc:sldMk cId="1831525147" sldId="256"/>
            <ac:spMk id="24" creationId="{D88365B7-4A40-8891-54D8-60C5BB4D3216}"/>
          </ac:spMkLst>
        </pc:spChg>
        <pc:spChg chg="mod">
          <ac:chgData name="Inmaculada Casaucao Tenllado" userId="0f87bb55-0ebb-4581-8d56-6768dac11bcd" providerId="ADAL" clId="{89F0DE42-470B-4633-8C63-63BB91F04154}" dt="2022-05-17T17:25:48.175" v="14" actId="1076"/>
          <ac:spMkLst>
            <pc:docMk/>
            <pc:sldMk cId="1831525147" sldId="256"/>
            <ac:spMk id="25" creationId="{CFD64810-25A9-7872-E9FC-48C1B98BC293}"/>
          </ac:spMkLst>
        </pc:spChg>
        <pc:spChg chg="mod">
          <ac:chgData name="Inmaculada Casaucao Tenllado" userId="0f87bb55-0ebb-4581-8d56-6768dac11bcd" providerId="ADAL" clId="{89F0DE42-470B-4633-8C63-63BB91F04154}" dt="2022-05-17T17:26:47.783" v="26" actId="113"/>
          <ac:spMkLst>
            <pc:docMk/>
            <pc:sldMk cId="1831525147" sldId="256"/>
            <ac:spMk id="26" creationId="{B2FB949B-EC33-64C4-1A87-FFE12BE701B1}"/>
          </ac:spMkLst>
        </pc:spChg>
        <pc:spChg chg="mod">
          <ac:chgData name="Inmaculada Casaucao Tenllado" userId="0f87bb55-0ebb-4581-8d56-6768dac11bcd" providerId="ADAL" clId="{89F0DE42-470B-4633-8C63-63BB91F04154}" dt="2022-05-17T17:27:11.321" v="32" actId="113"/>
          <ac:spMkLst>
            <pc:docMk/>
            <pc:sldMk cId="1831525147" sldId="256"/>
            <ac:spMk id="28" creationId="{53030666-CD92-A814-94CE-FA6EC3B63F8A}"/>
          </ac:spMkLst>
        </pc:spChg>
        <pc:spChg chg="mod">
          <ac:chgData name="Inmaculada Casaucao Tenllado" userId="0f87bb55-0ebb-4581-8d56-6768dac11bcd" providerId="ADAL" clId="{89F0DE42-470B-4633-8C63-63BB91F04154}" dt="2022-05-17T17:27:30.201" v="36" actId="113"/>
          <ac:spMkLst>
            <pc:docMk/>
            <pc:sldMk cId="1831525147" sldId="256"/>
            <ac:spMk id="29" creationId="{7B49C6C2-5B4E-D35E-FBF3-FA89EED0C8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24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09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4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51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27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20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66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3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25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99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10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51805-2E46-460C-A479-3593A1B761B7}" type="datetimeFigureOut">
              <a:rPr lang="es-ES" smtClean="0"/>
              <a:t>21/05/2022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ED1F7-AB61-4B4B-A961-F1D402AA4B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7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CFD64810-25A9-7872-E9FC-48C1B98BC293}"/>
              </a:ext>
            </a:extLst>
          </p:cNvPr>
          <p:cNvSpPr/>
          <p:nvPr/>
        </p:nvSpPr>
        <p:spPr>
          <a:xfrm>
            <a:off x="3406296" y="8475705"/>
            <a:ext cx="24565423" cy="14496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ES" sz="3200" b="1" dirty="0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D88365B7-4A40-8891-54D8-60C5BB4D3216}"/>
              </a:ext>
            </a:extLst>
          </p:cNvPr>
          <p:cNvSpPr/>
          <p:nvPr/>
        </p:nvSpPr>
        <p:spPr>
          <a:xfrm>
            <a:off x="3406296" y="5886205"/>
            <a:ext cx="24565423" cy="14496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ES" sz="32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414C967-445A-F661-511A-DB9E1A0328BA}"/>
              </a:ext>
            </a:extLst>
          </p:cNvPr>
          <p:cNvSpPr txBox="1"/>
          <p:nvPr/>
        </p:nvSpPr>
        <p:spPr>
          <a:xfrm>
            <a:off x="13446277" y="395757"/>
            <a:ext cx="338265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5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C64D4E55-7399-43B4-1FBC-498175D6B06C}"/>
              </a:ext>
            </a:extLst>
          </p:cNvPr>
          <p:cNvSpPr/>
          <p:nvPr/>
        </p:nvSpPr>
        <p:spPr>
          <a:xfrm>
            <a:off x="3406296" y="3430991"/>
            <a:ext cx="24565423" cy="14496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ES" sz="3200" b="1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3CE902D7-8298-7237-2861-F5B3B0A970D8}"/>
              </a:ext>
            </a:extLst>
          </p:cNvPr>
          <p:cNvSpPr/>
          <p:nvPr/>
        </p:nvSpPr>
        <p:spPr>
          <a:xfrm>
            <a:off x="1554480" y="12500408"/>
            <a:ext cx="27797760" cy="87133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AA50DF7D-F528-4537-00B3-577ED693B17B}"/>
              </a:ext>
            </a:extLst>
          </p:cNvPr>
          <p:cNvSpPr/>
          <p:nvPr/>
        </p:nvSpPr>
        <p:spPr>
          <a:xfrm>
            <a:off x="3406296" y="2998303"/>
            <a:ext cx="2232838" cy="6926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TEAM</a:t>
            </a:r>
            <a:endParaRPr lang="es-ES" b="1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6F396536-F8DC-D270-CBCD-ACD262146D55}"/>
              </a:ext>
            </a:extLst>
          </p:cNvPr>
          <p:cNvSpPr/>
          <p:nvPr/>
        </p:nvSpPr>
        <p:spPr>
          <a:xfrm>
            <a:off x="3406296" y="5420186"/>
            <a:ext cx="2402958" cy="6926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GROUP</a:t>
            </a:r>
            <a:endParaRPr lang="es-ES" b="1" dirty="0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130DCD3F-77E9-3825-7A78-0FF768A8757D}"/>
              </a:ext>
            </a:extLst>
          </p:cNvPr>
          <p:cNvSpPr/>
          <p:nvPr/>
        </p:nvSpPr>
        <p:spPr>
          <a:xfrm>
            <a:off x="3406296" y="8009686"/>
            <a:ext cx="2679405" cy="6926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UBICATION</a:t>
            </a:r>
            <a:endParaRPr lang="es-ES" b="1" dirty="0"/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B2FB949B-EC33-64C4-1A87-FFE12BE701B1}"/>
              </a:ext>
            </a:extLst>
          </p:cNvPr>
          <p:cNvSpPr/>
          <p:nvPr/>
        </p:nvSpPr>
        <p:spPr>
          <a:xfrm>
            <a:off x="3952602" y="11491112"/>
            <a:ext cx="6167223" cy="160585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AREAS OF RESEARCH</a:t>
            </a:r>
            <a:endParaRPr lang="es-ES" b="1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18C50E2-493F-DEDA-5051-52B1F11E49FD}"/>
              </a:ext>
            </a:extLst>
          </p:cNvPr>
          <p:cNvSpPr/>
          <p:nvPr/>
        </p:nvSpPr>
        <p:spPr>
          <a:xfrm>
            <a:off x="1615440" y="22513088"/>
            <a:ext cx="27797760" cy="87133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2C70E19-5BA3-FF6F-32D7-560B1E745C71}"/>
              </a:ext>
            </a:extLst>
          </p:cNvPr>
          <p:cNvSpPr/>
          <p:nvPr/>
        </p:nvSpPr>
        <p:spPr>
          <a:xfrm>
            <a:off x="1615440" y="32825315"/>
            <a:ext cx="27797760" cy="87133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53030666-CD92-A814-94CE-FA6EC3B63F8A}"/>
              </a:ext>
            </a:extLst>
          </p:cNvPr>
          <p:cNvSpPr/>
          <p:nvPr/>
        </p:nvSpPr>
        <p:spPr>
          <a:xfrm>
            <a:off x="3952602" y="21722644"/>
            <a:ext cx="6167222" cy="15929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PROJECTS</a:t>
            </a:r>
            <a:endParaRPr lang="es-ES" b="1" dirty="0"/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7B49C6C2-5B4E-D35E-FBF3-FA89EED0C8D8}"/>
              </a:ext>
            </a:extLst>
          </p:cNvPr>
          <p:cNvSpPr/>
          <p:nvPr/>
        </p:nvSpPr>
        <p:spPr>
          <a:xfrm>
            <a:off x="3952602" y="31885688"/>
            <a:ext cx="6167222" cy="15929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/>
              <a:t>RELEVANT PUBLICATIONS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831525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10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Inmaculada Casaucao Tenllado</dc:creator>
  <cp:lastModifiedBy>Alicia Triviño</cp:lastModifiedBy>
  <cp:revision>7</cp:revision>
  <dcterms:created xsi:type="dcterms:W3CDTF">2022-05-16T14:50:09Z</dcterms:created>
  <dcterms:modified xsi:type="dcterms:W3CDTF">2022-05-21T17:17:21Z</dcterms:modified>
</cp:coreProperties>
</file>