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6" d="100"/>
          <a:sy n="16" d="100"/>
        </p:scale>
        <p:origin x="2277" y="16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maculada Casaucao Tenllado" userId="0f87bb55-0ebb-4581-8d56-6768dac11bcd" providerId="ADAL" clId="{89F0DE42-470B-4633-8C63-63BB91F04154}"/>
    <pc:docChg chg="modSld">
      <pc:chgData name="Inmaculada Casaucao Tenllado" userId="0f87bb55-0ebb-4581-8d56-6768dac11bcd" providerId="ADAL" clId="{89F0DE42-470B-4633-8C63-63BB91F04154}" dt="2022-05-17T17:27:39.912" v="39" actId="113"/>
      <pc:docMkLst>
        <pc:docMk/>
      </pc:docMkLst>
      <pc:sldChg chg="modSp mod">
        <pc:chgData name="Inmaculada Casaucao Tenllado" userId="0f87bb55-0ebb-4581-8d56-6768dac11bcd" providerId="ADAL" clId="{89F0DE42-470B-4633-8C63-63BB91F04154}" dt="2022-05-17T17:27:39.912" v="39" actId="113"/>
        <pc:sldMkLst>
          <pc:docMk/>
          <pc:sldMk cId="1831525147" sldId="256"/>
        </pc:sldMkLst>
        <pc:spChg chg="mod">
          <ac:chgData name="Inmaculada Casaucao Tenllado" userId="0f87bb55-0ebb-4581-8d56-6768dac11bcd" providerId="ADAL" clId="{89F0DE42-470B-4633-8C63-63BB91F04154}" dt="2022-05-17T17:24:55.872" v="8" actId="1076"/>
          <ac:spMkLst>
            <pc:docMk/>
            <pc:sldMk cId="1831525147" sldId="256"/>
            <ac:spMk id="17" creationId="{C64D4E55-7399-43B4-1FBC-498175D6B06C}"/>
          </ac:spMkLst>
        </pc:spChg>
        <pc:spChg chg="mod">
          <ac:chgData name="Inmaculada Casaucao Tenllado" userId="0f87bb55-0ebb-4581-8d56-6768dac11bcd" providerId="ADAL" clId="{89F0DE42-470B-4633-8C63-63BB91F04154}" dt="2022-05-17T17:24:27.487" v="4" actId="1076"/>
          <ac:spMkLst>
            <pc:docMk/>
            <pc:sldMk cId="1831525147" sldId="256"/>
            <ac:spMk id="18" creationId="{3CE902D7-8298-7237-2861-F5B3B0A970D8}"/>
          </ac:spMkLst>
        </pc:spChg>
        <pc:spChg chg="mod">
          <ac:chgData name="Inmaculada Casaucao Tenllado" userId="0f87bb55-0ebb-4581-8d56-6768dac11bcd" providerId="ADAL" clId="{89F0DE42-470B-4633-8C63-63BB91F04154}" dt="2022-05-17T17:24:27.487" v="4" actId="1076"/>
          <ac:spMkLst>
            <pc:docMk/>
            <pc:sldMk cId="1831525147" sldId="256"/>
            <ac:spMk id="19" creationId="{82AFAE1E-2F65-1A4B-CF94-DAC8A79A82A1}"/>
          </ac:spMkLst>
        </pc:spChg>
        <pc:spChg chg="mod">
          <ac:chgData name="Inmaculada Casaucao Tenllado" userId="0f87bb55-0ebb-4581-8d56-6768dac11bcd" providerId="ADAL" clId="{89F0DE42-470B-4633-8C63-63BB91F04154}" dt="2022-05-17T17:24:27.487" v="4" actId="1076"/>
          <ac:spMkLst>
            <pc:docMk/>
            <pc:sldMk cId="1831525147" sldId="256"/>
            <ac:spMk id="20" creationId="{99533093-7EA6-28D2-7AE5-B55A26D00B6B}"/>
          </ac:spMkLst>
        </pc:spChg>
        <pc:spChg chg="mod">
          <ac:chgData name="Inmaculada Casaucao Tenllado" userId="0f87bb55-0ebb-4581-8d56-6768dac11bcd" providerId="ADAL" clId="{89F0DE42-470B-4633-8C63-63BB91F04154}" dt="2022-05-17T17:27:39.912" v="39" actId="113"/>
          <ac:spMkLst>
            <pc:docMk/>
            <pc:sldMk cId="1831525147" sldId="256"/>
            <ac:spMk id="21" creationId="{AA50DF7D-F528-4537-00B3-577ED693B17B}"/>
          </ac:spMkLst>
        </pc:spChg>
        <pc:spChg chg="mod">
          <ac:chgData name="Inmaculada Casaucao Tenllado" userId="0f87bb55-0ebb-4581-8d56-6768dac11bcd" providerId="ADAL" clId="{89F0DE42-470B-4633-8C63-63BB91F04154}" dt="2022-05-17T17:27:35.947" v="38" actId="113"/>
          <ac:spMkLst>
            <pc:docMk/>
            <pc:sldMk cId="1831525147" sldId="256"/>
            <ac:spMk id="22" creationId="{6F396536-F8DC-D270-CBCD-ACD262146D55}"/>
          </ac:spMkLst>
        </pc:spChg>
        <pc:spChg chg="mod">
          <ac:chgData name="Inmaculada Casaucao Tenllado" userId="0f87bb55-0ebb-4581-8d56-6768dac11bcd" providerId="ADAL" clId="{89F0DE42-470B-4633-8C63-63BB91F04154}" dt="2022-05-17T17:27:34.116" v="37" actId="113"/>
          <ac:spMkLst>
            <pc:docMk/>
            <pc:sldMk cId="1831525147" sldId="256"/>
            <ac:spMk id="23" creationId="{130DCD3F-77E9-3825-7A78-0FF768A8757D}"/>
          </ac:spMkLst>
        </pc:spChg>
        <pc:spChg chg="mod">
          <ac:chgData name="Inmaculada Casaucao Tenllado" userId="0f87bb55-0ebb-4581-8d56-6768dac11bcd" providerId="ADAL" clId="{89F0DE42-470B-4633-8C63-63BB91F04154}" dt="2022-05-17T17:25:54.788" v="17" actId="1076"/>
          <ac:spMkLst>
            <pc:docMk/>
            <pc:sldMk cId="1831525147" sldId="256"/>
            <ac:spMk id="24" creationId="{D88365B7-4A40-8891-54D8-60C5BB4D3216}"/>
          </ac:spMkLst>
        </pc:spChg>
        <pc:spChg chg="mod">
          <ac:chgData name="Inmaculada Casaucao Tenllado" userId="0f87bb55-0ebb-4581-8d56-6768dac11bcd" providerId="ADAL" clId="{89F0DE42-470B-4633-8C63-63BB91F04154}" dt="2022-05-17T17:25:48.175" v="14" actId="1076"/>
          <ac:spMkLst>
            <pc:docMk/>
            <pc:sldMk cId="1831525147" sldId="256"/>
            <ac:spMk id="25" creationId="{CFD64810-25A9-7872-E9FC-48C1B98BC293}"/>
          </ac:spMkLst>
        </pc:spChg>
        <pc:spChg chg="mod">
          <ac:chgData name="Inmaculada Casaucao Tenllado" userId="0f87bb55-0ebb-4581-8d56-6768dac11bcd" providerId="ADAL" clId="{89F0DE42-470B-4633-8C63-63BB91F04154}" dt="2022-05-17T17:26:47.783" v="26" actId="113"/>
          <ac:spMkLst>
            <pc:docMk/>
            <pc:sldMk cId="1831525147" sldId="256"/>
            <ac:spMk id="26" creationId="{B2FB949B-EC33-64C4-1A87-FFE12BE701B1}"/>
          </ac:spMkLst>
        </pc:spChg>
        <pc:spChg chg="mod">
          <ac:chgData name="Inmaculada Casaucao Tenllado" userId="0f87bb55-0ebb-4581-8d56-6768dac11bcd" providerId="ADAL" clId="{89F0DE42-470B-4633-8C63-63BB91F04154}" dt="2022-05-17T17:27:11.321" v="32" actId="113"/>
          <ac:spMkLst>
            <pc:docMk/>
            <pc:sldMk cId="1831525147" sldId="256"/>
            <ac:spMk id="28" creationId="{53030666-CD92-A814-94CE-FA6EC3B63F8A}"/>
          </ac:spMkLst>
        </pc:spChg>
        <pc:spChg chg="mod">
          <ac:chgData name="Inmaculada Casaucao Tenllado" userId="0f87bb55-0ebb-4581-8d56-6768dac11bcd" providerId="ADAL" clId="{89F0DE42-470B-4633-8C63-63BB91F04154}" dt="2022-05-17T17:27:30.201" v="36" actId="113"/>
          <ac:spMkLst>
            <pc:docMk/>
            <pc:sldMk cId="1831525147" sldId="256"/>
            <ac:spMk id="29" creationId="{7B49C6C2-5B4E-D35E-FBF3-FA89EED0C8D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51805-2E46-460C-A479-3593A1B761B7}" type="datetimeFigureOut">
              <a:rPr lang="es-ES" smtClean="0"/>
              <a:t>21/05/2022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ED1F7-AB61-4B4B-A961-F1D402AA4B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8244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51805-2E46-460C-A479-3593A1B761B7}" type="datetimeFigureOut">
              <a:rPr lang="es-ES" smtClean="0"/>
              <a:t>21/05/2022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ED1F7-AB61-4B4B-A961-F1D402AA4B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0985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51805-2E46-460C-A479-3593A1B761B7}" type="datetimeFigureOut">
              <a:rPr lang="es-ES" smtClean="0"/>
              <a:t>21/05/2022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ED1F7-AB61-4B4B-A961-F1D402AA4B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342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51805-2E46-460C-A479-3593A1B761B7}" type="datetimeFigureOut">
              <a:rPr lang="es-ES" smtClean="0"/>
              <a:t>21/05/2022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ED1F7-AB61-4B4B-A961-F1D402AA4B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5517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51805-2E46-460C-A479-3593A1B761B7}" type="datetimeFigureOut">
              <a:rPr lang="es-ES" smtClean="0"/>
              <a:t>21/05/2022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ED1F7-AB61-4B4B-A961-F1D402AA4B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8277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51805-2E46-460C-A479-3593A1B761B7}" type="datetimeFigureOut">
              <a:rPr lang="es-ES" smtClean="0"/>
              <a:t>21/05/2022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ED1F7-AB61-4B4B-A961-F1D402AA4B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0209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51805-2E46-460C-A479-3593A1B761B7}" type="datetimeFigureOut">
              <a:rPr lang="es-ES" smtClean="0"/>
              <a:t>21/05/2022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ED1F7-AB61-4B4B-A961-F1D402AA4B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9664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51805-2E46-460C-A479-3593A1B761B7}" type="datetimeFigureOut">
              <a:rPr lang="es-ES" smtClean="0"/>
              <a:t>21/05/2022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ED1F7-AB61-4B4B-A961-F1D402AA4B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335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51805-2E46-460C-A479-3593A1B761B7}" type="datetimeFigureOut">
              <a:rPr lang="es-ES" smtClean="0"/>
              <a:t>21/05/2022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ED1F7-AB61-4B4B-A961-F1D402AA4B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1259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51805-2E46-460C-A479-3593A1B761B7}" type="datetimeFigureOut">
              <a:rPr lang="es-ES" smtClean="0"/>
              <a:t>21/05/2022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ED1F7-AB61-4B4B-A961-F1D402AA4B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3995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51805-2E46-460C-A479-3593A1B761B7}" type="datetimeFigureOut">
              <a:rPr lang="es-ES" smtClean="0"/>
              <a:t>21/05/2022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ED1F7-AB61-4B4B-A961-F1D402AA4B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3101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51805-2E46-460C-A479-3593A1B761B7}" type="datetimeFigureOut">
              <a:rPr lang="es-ES" smtClean="0"/>
              <a:t>21/05/2022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ED1F7-AB61-4B4B-A961-F1D402AA4B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7715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ángulo: esquinas redondeadas 24">
            <a:extLst>
              <a:ext uri="{FF2B5EF4-FFF2-40B4-BE49-F238E27FC236}">
                <a16:creationId xmlns:a16="http://schemas.microsoft.com/office/drawing/2014/main" id="{CFD64810-25A9-7872-E9FC-48C1B98BC293}"/>
              </a:ext>
            </a:extLst>
          </p:cNvPr>
          <p:cNvSpPr/>
          <p:nvPr/>
        </p:nvSpPr>
        <p:spPr>
          <a:xfrm>
            <a:off x="3406296" y="8475705"/>
            <a:ext cx="24565423" cy="144966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1"/>
            <a:endParaRPr lang="es-ES" sz="3200" b="1" dirty="0"/>
          </a:p>
        </p:txBody>
      </p:sp>
      <p:sp>
        <p:nvSpPr>
          <p:cNvPr id="24" name="Rectángulo: esquinas redondeadas 23">
            <a:extLst>
              <a:ext uri="{FF2B5EF4-FFF2-40B4-BE49-F238E27FC236}">
                <a16:creationId xmlns:a16="http://schemas.microsoft.com/office/drawing/2014/main" id="{D88365B7-4A40-8891-54D8-60C5BB4D3216}"/>
              </a:ext>
            </a:extLst>
          </p:cNvPr>
          <p:cNvSpPr/>
          <p:nvPr/>
        </p:nvSpPr>
        <p:spPr>
          <a:xfrm>
            <a:off x="3406296" y="5886205"/>
            <a:ext cx="24565423" cy="144966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1"/>
            <a:endParaRPr lang="es-ES" sz="3200" b="1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6414C967-445A-F661-511A-DB9E1A0328BA}"/>
              </a:ext>
            </a:extLst>
          </p:cNvPr>
          <p:cNvSpPr txBox="1"/>
          <p:nvPr/>
        </p:nvSpPr>
        <p:spPr>
          <a:xfrm>
            <a:off x="13446277" y="395757"/>
            <a:ext cx="3382657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500" b="1" dirty="0">
                <a:solidFill>
                  <a:schemeClr val="bg1"/>
                </a:solidFill>
              </a:rPr>
              <a:t>TITLE</a:t>
            </a:r>
          </a:p>
        </p:txBody>
      </p:sp>
      <p:sp>
        <p:nvSpPr>
          <p:cNvPr id="17" name="Rectángulo: esquinas redondeadas 16">
            <a:extLst>
              <a:ext uri="{FF2B5EF4-FFF2-40B4-BE49-F238E27FC236}">
                <a16:creationId xmlns:a16="http://schemas.microsoft.com/office/drawing/2014/main" id="{C64D4E55-7399-43B4-1FBC-498175D6B06C}"/>
              </a:ext>
            </a:extLst>
          </p:cNvPr>
          <p:cNvSpPr/>
          <p:nvPr/>
        </p:nvSpPr>
        <p:spPr>
          <a:xfrm>
            <a:off x="3406296" y="3430991"/>
            <a:ext cx="24565423" cy="144966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1"/>
            <a:endParaRPr lang="es-ES" sz="3200" b="1" dirty="0"/>
          </a:p>
        </p:txBody>
      </p:sp>
      <p:sp>
        <p:nvSpPr>
          <p:cNvPr id="18" name="Rectángulo: esquinas redondeadas 17">
            <a:extLst>
              <a:ext uri="{FF2B5EF4-FFF2-40B4-BE49-F238E27FC236}">
                <a16:creationId xmlns:a16="http://schemas.microsoft.com/office/drawing/2014/main" id="{3CE902D7-8298-7237-2861-F5B3B0A970D8}"/>
              </a:ext>
            </a:extLst>
          </p:cNvPr>
          <p:cNvSpPr/>
          <p:nvPr/>
        </p:nvSpPr>
        <p:spPr>
          <a:xfrm>
            <a:off x="1554480" y="12500408"/>
            <a:ext cx="27797760" cy="871330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2800" b="1" dirty="0"/>
          </a:p>
          <a:p>
            <a:pPr algn="ctr"/>
            <a:endParaRPr lang="es-ES" sz="2800" b="1" dirty="0"/>
          </a:p>
          <a:p>
            <a:pPr algn="ctr"/>
            <a:endParaRPr lang="es-ES" sz="2800" b="1" dirty="0"/>
          </a:p>
          <a:p>
            <a:pPr algn="ctr"/>
            <a:endParaRPr lang="es-ES" sz="2800" b="1" dirty="0"/>
          </a:p>
        </p:txBody>
      </p:sp>
      <p:sp>
        <p:nvSpPr>
          <p:cNvPr id="21" name="Rectángulo: esquinas redondeadas 20">
            <a:extLst>
              <a:ext uri="{FF2B5EF4-FFF2-40B4-BE49-F238E27FC236}">
                <a16:creationId xmlns:a16="http://schemas.microsoft.com/office/drawing/2014/main" id="{AA50DF7D-F528-4537-00B3-577ED693B17B}"/>
              </a:ext>
            </a:extLst>
          </p:cNvPr>
          <p:cNvSpPr/>
          <p:nvPr/>
        </p:nvSpPr>
        <p:spPr>
          <a:xfrm>
            <a:off x="3406296" y="2998303"/>
            <a:ext cx="2232838" cy="69269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/>
              <a:t>TEAM</a:t>
            </a:r>
            <a:endParaRPr lang="es-ES" b="1" dirty="0"/>
          </a:p>
        </p:txBody>
      </p:sp>
      <p:sp>
        <p:nvSpPr>
          <p:cNvPr id="22" name="Rectángulo: esquinas redondeadas 21">
            <a:extLst>
              <a:ext uri="{FF2B5EF4-FFF2-40B4-BE49-F238E27FC236}">
                <a16:creationId xmlns:a16="http://schemas.microsoft.com/office/drawing/2014/main" id="{6F396536-F8DC-D270-CBCD-ACD262146D55}"/>
              </a:ext>
            </a:extLst>
          </p:cNvPr>
          <p:cNvSpPr/>
          <p:nvPr/>
        </p:nvSpPr>
        <p:spPr>
          <a:xfrm>
            <a:off x="3406296" y="5420186"/>
            <a:ext cx="2402958" cy="69269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/>
              <a:t>GROUP</a:t>
            </a:r>
            <a:endParaRPr lang="es-ES" b="1" dirty="0"/>
          </a:p>
        </p:txBody>
      </p:sp>
      <p:sp>
        <p:nvSpPr>
          <p:cNvPr id="23" name="Rectángulo: esquinas redondeadas 22">
            <a:extLst>
              <a:ext uri="{FF2B5EF4-FFF2-40B4-BE49-F238E27FC236}">
                <a16:creationId xmlns:a16="http://schemas.microsoft.com/office/drawing/2014/main" id="{130DCD3F-77E9-3825-7A78-0FF768A8757D}"/>
              </a:ext>
            </a:extLst>
          </p:cNvPr>
          <p:cNvSpPr/>
          <p:nvPr/>
        </p:nvSpPr>
        <p:spPr>
          <a:xfrm>
            <a:off x="3406296" y="8009686"/>
            <a:ext cx="2679405" cy="69269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/>
              <a:t>UBICATION</a:t>
            </a:r>
            <a:endParaRPr lang="es-ES" b="1" dirty="0"/>
          </a:p>
        </p:txBody>
      </p:sp>
      <p:sp>
        <p:nvSpPr>
          <p:cNvPr id="26" name="Rectángulo: esquinas redondeadas 25">
            <a:extLst>
              <a:ext uri="{FF2B5EF4-FFF2-40B4-BE49-F238E27FC236}">
                <a16:creationId xmlns:a16="http://schemas.microsoft.com/office/drawing/2014/main" id="{B2FB949B-EC33-64C4-1A87-FFE12BE701B1}"/>
              </a:ext>
            </a:extLst>
          </p:cNvPr>
          <p:cNvSpPr/>
          <p:nvPr/>
        </p:nvSpPr>
        <p:spPr>
          <a:xfrm>
            <a:off x="3952602" y="11491112"/>
            <a:ext cx="6167223" cy="160585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/>
              <a:t>AREAS OF RESEARCH</a:t>
            </a:r>
            <a:endParaRPr lang="es-ES" b="1" dirty="0"/>
          </a:p>
        </p:txBody>
      </p:sp>
      <p:sp>
        <p:nvSpPr>
          <p:cNvPr id="15" name="Rectángulo: esquinas redondeadas 14">
            <a:extLst>
              <a:ext uri="{FF2B5EF4-FFF2-40B4-BE49-F238E27FC236}">
                <a16:creationId xmlns:a16="http://schemas.microsoft.com/office/drawing/2014/main" id="{B18C50E2-493F-DEDA-5051-52B1F11E49FD}"/>
              </a:ext>
            </a:extLst>
          </p:cNvPr>
          <p:cNvSpPr/>
          <p:nvPr/>
        </p:nvSpPr>
        <p:spPr>
          <a:xfrm>
            <a:off x="1615440" y="22513088"/>
            <a:ext cx="27797760" cy="871330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2800" b="1" dirty="0"/>
          </a:p>
          <a:p>
            <a:pPr algn="ctr"/>
            <a:endParaRPr lang="es-ES" sz="2800" b="1" dirty="0"/>
          </a:p>
          <a:p>
            <a:pPr algn="ctr"/>
            <a:endParaRPr lang="es-ES" sz="2800" b="1" dirty="0"/>
          </a:p>
          <a:p>
            <a:pPr algn="ctr"/>
            <a:endParaRPr lang="es-ES" sz="2800" b="1" dirty="0"/>
          </a:p>
        </p:txBody>
      </p:sp>
      <p:sp>
        <p:nvSpPr>
          <p:cNvPr id="16" name="Rectángulo: esquinas redondeadas 15">
            <a:extLst>
              <a:ext uri="{FF2B5EF4-FFF2-40B4-BE49-F238E27FC236}">
                <a16:creationId xmlns:a16="http://schemas.microsoft.com/office/drawing/2014/main" id="{E2C70E19-5BA3-FF6F-32D7-560B1E745C71}"/>
              </a:ext>
            </a:extLst>
          </p:cNvPr>
          <p:cNvSpPr/>
          <p:nvPr/>
        </p:nvSpPr>
        <p:spPr>
          <a:xfrm>
            <a:off x="1615440" y="32825315"/>
            <a:ext cx="27797760" cy="871330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2800" b="1" dirty="0"/>
          </a:p>
          <a:p>
            <a:pPr algn="ctr"/>
            <a:endParaRPr lang="es-ES" sz="2800" b="1" dirty="0"/>
          </a:p>
          <a:p>
            <a:pPr algn="ctr"/>
            <a:endParaRPr lang="es-ES" sz="2800" b="1" dirty="0"/>
          </a:p>
          <a:p>
            <a:pPr algn="ctr"/>
            <a:endParaRPr lang="es-ES" sz="2800" b="1" dirty="0"/>
          </a:p>
        </p:txBody>
      </p:sp>
      <p:sp>
        <p:nvSpPr>
          <p:cNvPr id="28" name="Rectángulo: esquinas redondeadas 27">
            <a:extLst>
              <a:ext uri="{FF2B5EF4-FFF2-40B4-BE49-F238E27FC236}">
                <a16:creationId xmlns:a16="http://schemas.microsoft.com/office/drawing/2014/main" id="{53030666-CD92-A814-94CE-FA6EC3B63F8A}"/>
              </a:ext>
            </a:extLst>
          </p:cNvPr>
          <p:cNvSpPr/>
          <p:nvPr/>
        </p:nvSpPr>
        <p:spPr>
          <a:xfrm>
            <a:off x="3952602" y="21722644"/>
            <a:ext cx="6167222" cy="159291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/>
              <a:t>PROJECTS</a:t>
            </a:r>
            <a:endParaRPr lang="es-ES" b="1" dirty="0"/>
          </a:p>
        </p:txBody>
      </p:sp>
      <p:sp>
        <p:nvSpPr>
          <p:cNvPr id="29" name="Rectángulo: esquinas redondeadas 28">
            <a:extLst>
              <a:ext uri="{FF2B5EF4-FFF2-40B4-BE49-F238E27FC236}">
                <a16:creationId xmlns:a16="http://schemas.microsoft.com/office/drawing/2014/main" id="{7B49C6C2-5B4E-D35E-FBF3-FA89EED0C8D8}"/>
              </a:ext>
            </a:extLst>
          </p:cNvPr>
          <p:cNvSpPr/>
          <p:nvPr/>
        </p:nvSpPr>
        <p:spPr>
          <a:xfrm>
            <a:off x="3952602" y="31885688"/>
            <a:ext cx="6167222" cy="159291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/>
              <a:t>RELEVANT PUBLICATIONS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18315251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10</Words>
  <Application>Microsoft Office PowerPoint</Application>
  <PresentationFormat>Personalizado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Inmaculada Casaucao Tenllado</dc:creator>
  <cp:lastModifiedBy>Alicia Triviño</cp:lastModifiedBy>
  <cp:revision>7</cp:revision>
  <dcterms:created xsi:type="dcterms:W3CDTF">2022-05-16T14:50:09Z</dcterms:created>
  <dcterms:modified xsi:type="dcterms:W3CDTF">2022-05-21T17:17:21Z</dcterms:modified>
</cp:coreProperties>
</file>